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2" r:id="rId10"/>
    <p:sldId id="273" r:id="rId11"/>
    <p:sldId id="266" r:id="rId12"/>
    <p:sldId id="275" r:id="rId13"/>
    <p:sldId id="276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26"/>
    <p:restoredTop sz="94270" autoAdjust="0"/>
  </p:normalViewPr>
  <p:slideViewPr>
    <p:cSldViewPr snapToGrid="0" snapToObjects="1">
      <p:cViewPr varScale="1">
        <p:scale>
          <a:sx n="91" d="100"/>
          <a:sy n="91" d="100"/>
        </p:scale>
        <p:origin x="1650" y="66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6690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1409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03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9829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8334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479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8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microsoft.com/office/2007/relationships/hdphoto" Target="../media/hdphoto6.wdp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5.png"/><Relationship Id="rId4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5325" y="59955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Groep zeven slaat terug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in eigen woorden uitleggen waarom de kinderen in de klas flauwe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opmerkingen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 en waarom Dagmar en Youssef niet de waarheid vertellen. 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leerlingen kunnen in eigen woorden uitleggen waarom Bartje knalrood wordt en wegholt. </a:t>
            </a:r>
          </a:p>
        </p:txBody>
      </p:sp>
      <p:pic>
        <p:nvPicPr>
          <p:cNvPr id="13" name="Afbeelding 90" descr="Groep zeven slaat teru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580" y="2606279"/>
            <a:ext cx="1836420" cy="28155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5999" y="1089094"/>
            <a:ext cx="5326387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Teamopdrachten 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Vooruitblik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Introductie schrijfopdracht</a:t>
            </a:r>
          </a:p>
          <a:p>
            <a:pPr marL="352425" lvl="0" indent="-342900">
              <a:buFont typeface="Wingdings" panose="05000000000000000000" pitchFamily="2" charset="2"/>
              <a:buChar char="Ø"/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Success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All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584615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Les 13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Groep zeven slaat terug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9987" y="3463004"/>
            <a:ext cx="2495184" cy="1632212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368087" y="1079948"/>
            <a:ext cx="5547913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Memo’s vergelijken/bespreken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blz. 119 en 120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</p:txBody>
      </p:sp>
      <p:sp>
        <p:nvSpPr>
          <p:cNvPr id="16" name="Tekstvak 16"/>
          <p:cNvSpPr txBox="1"/>
          <p:nvPr/>
        </p:nvSpPr>
        <p:spPr>
          <a:xfrm>
            <a:off x="368087" y="584615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3: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Maatjeswerk/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832" y="1923749"/>
            <a:ext cx="551985" cy="524036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2C06D234-958B-49DA-A940-FD4EFDA62F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831" y="3755074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4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Groep zeven slaat terug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informatie uit een tekst halen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Afbeelding 90" descr="Groep zeven slaat teru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580" y="1990726"/>
            <a:ext cx="1836420" cy="28155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48292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 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Toets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016675" y="2456998"/>
            <a:ext cx="64800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Toets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 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(lees bladzijde 121 t/m 127)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 afmaken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Stillezen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675" y="908050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Oefenen voor de toets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Groep zeven slaat terug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63" b="89916" l="9921" r="89980">
                        <a14:foregroundMark x1="39683" y1="30112" x2="39683" y2="30112"/>
                        <a14:foregroundMark x1="61706" y1="23249" x2="61706" y2="23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9239" y="4318847"/>
            <a:ext cx="1846729" cy="13081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511" y="1461980"/>
            <a:ext cx="491660" cy="466765"/>
          </a:xfrm>
          <a:prstGeom prst="rect">
            <a:avLst/>
          </a:prstGeom>
        </p:spPr>
      </p:pic>
      <p:pic>
        <p:nvPicPr>
          <p:cNvPr id="11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511" y="3340106"/>
            <a:ext cx="491660" cy="46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1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7234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	Voorbereiden op de schrijfopdracht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95324" y="1506755"/>
            <a:ext cx="7640601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Kies een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onderwerp en bedenk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titel voor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jullie 	‘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Wist je dat…?’ poster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Zoek alvast wist-je-datjes op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Groep zeven slaat terug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314" y="2398616"/>
            <a:ext cx="491660" cy="466765"/>
          </a:xfrm>
          <a:prstGeom prst="rect">
            <a:avLst/>
          </a:prstGeom>
        </p:spPr>
      </p:pic>
      <p:pic>
        <p:nvPicPr>
          <p:cNvPr id="11" name="Afbeelding 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7076475" y="2409333"/>
            <a:ext cx="3439049" cy="275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22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1080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Voorbereiding op de schrijfopdracht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Terugblik op de voorspelling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Inleveren teamwoordenboek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Groep zeven slaat terug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1805" y="2917388"/>
            <a:ext cx="3863520" cy="252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Groep zeven slaat terug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67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informatie over een bepaald thema weergeven in een ‘Wist je dat…?’ poster.</a:t>
            </a:r>
          </a:p>
        </p:txBody>
      </p:sp>
      <p:pic>
        <p:nvPicPr>
          <p:cNvPr id="13" name="Afbeelding 90" descr="Groep zeven slaat teru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0255" y="1990726"/>
            <a:ext cx="1836420" cy="28155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96000" y="1449388"/>
            <a:ext cx="7411052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 afmaken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 afmaken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30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 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Illustratie maken bij de poster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Overleg hoe jullie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poster gaan presenteren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566489" y="861951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Schrijfopdracht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Groep zeven slaat terug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7984784" y="3254568"/>
            <a:ext cx="3885913" cy="3113711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254" y="2339161"/>
            <a:ext cx="551985" cy="524036"/>
          </a:xfrm>
          <a:prstGeom prst="rect">
            <a:avLst/>
          </a:prstGeom>
        </p:spPr>
      </p:pic>
      <p:pic>
        <p:nvPicPr>
          <p:cNvPr id="10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573" y="4129803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85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675" y="1449388"/>
            <a:ext cx="1080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Teamwoordenboek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Teamopdrachten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Samenwerken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</a:t>
            </a: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Verder lezen in: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8588" y="2307038"/>
            <a:ext cx="4845881" cy="3003550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Groep zeven slaat terug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2" name="Afbeelding 90" descr="Groep zeven slaat teru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021" y="3922344"/>
            <a:ext cx="1053079" cy="1614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4" y="1449388"/>
            <a:ext cx="4086537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krampachtig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kennelijk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minachtend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raskat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triomfantelijk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huiveren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4990599" y="1449388"/>
            <a:ext cx="6662685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Zoek de betekenis op in het woordenboek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Haal woorden voor het teamwoordenboek 	uit de tekst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Studiewijzer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‘woord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betekenis’ invullen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Groep zeven slaat terug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4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Woorden van de week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1203" y="3622321"/>
            <a:ext cx="1961475" cy="277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46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696000" y="1449388"/>
            <a:ext cx="52200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95 t/m 103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276000" y="1449388"/>
            <a:ext cx="558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vergelijken/bespreken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blz. 102 en 103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Opdrachten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20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388" y="90805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Maatjeswerk/teamwerk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Groep zeven slaat terug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2730" y="4043653"/>
            <a:ext cx="2434452" cy="2169042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617" y="2290471"/>
            <a:ext cx="551985" cy="524036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613E373A-308B-4EC7-80D5-A49588CA547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9871" y="2287447"/>
            <a:ext cx="551985" cy="524036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2C2A53F8-2075-4E54-B71A-C1242E3489F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9870" y="4102223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27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746107" y="1449388"/>
            <a:ext cx="10749281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Samenwerkvaardigheid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Teamopdrachten 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Teamopdrachten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Groep zeven slaat terug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CCCE8C9-D538-4112-938B-D5A27F2953D0}"/>
              </a:ext>
            </a:extLst>
          </p:cNvPr>
          <p:cNvSpPr txBox="1"/>
          <p:nvPr/>
        </p:nvSpPr>
        <p:spPr>
          <a:xfrm>
            <a:off x="696000" y="96005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16D19FAA-872F-4B22-863C-D701F4277B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7232" y="2698991"/>
            <a:ext cx="3577714" cy="234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10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12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Groep zeven slaat terug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135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in eigen woorden uitleggen waarom Dagmar en Youssef teleurgesteld zijn als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uit het kantoor van meester Wouter komen.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 eigen woorden uitleggen wie Rutger-Jan bedoelt met </a:t>
            </a:r>
            <a:r>
              <a:rPr lang="nl-NL" sz="2000" i="1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mijn ouweheer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waarom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Rutger-Jan niet wil dat </a:t>
            </a:r>
            <a:r>
              <a:rPr lang="nl-NL" sz="2000" i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mijn ouweheer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erachter komt dat ze de katjes bij gezinnen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proberen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onder te brengen. </a:t>
            </a:r>
          </a:p>
        </p:txBody>
      </p:sp>
      <p:pic>
        <p:nvPicPr>
          <p:cNvPr id="8" name="Afbeelding 90" descr="Groep zeven slaat teru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580" y="3156152"/>
            <a:ext cx="1836420" cy="28155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679280"/>
            <a:ext cx="48292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666712"/>
            <a:ext cx="648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Teamwoordenboek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Tijdens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lezen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5016000" y="2526698"/>
            <a:ext cx="648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104 t/m 113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12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Groep zeven slaat terug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7548" y="820730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00" y="3141404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3401657"/>
            <a:ext cx="498306" cy="47307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9429669-15F8-48EB-AEA2-7518614434B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1218299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35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381368" y="1159746"/>
            <a:ext cx="5473652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Teamopdrachten 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Teamopdrachten</a:t>
            </a:r>
          </a:p>
          <a:p>
            <a:pPr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381368" y="609407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12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Groep zeven slaat terug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4021" y="3563158"/>
            <a:ext cx="3130867" cy="2048041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442348" y="1159746"/>
            <a:ext cx="5653652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Memo’s vergelijken/bespreken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blz. 112 en 113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15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kstvak 16"/>
          <p:cNvSpPr txBox="1"/>
          <p:nvPr/>
        </p:nvSpPr>
        <p:spPr>
          <a:xfrm>
            <a:off x="442348" y="60507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Maatjeswerk/teamwerk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707" y="1951873"/>
            <a:ext cx="551985" cy="524036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4D5ABA26-6D4B-4A17-BE73-4D6ED7792A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706" y="3828684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52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13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Groep zeven slaat terug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000" y="1449388"/>
            <a:ext cx="108000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eigen woorden uitleggen waarom Dagmar nog niet tevreden is nadat haar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moeder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met meester Wouter gebeld heeft.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 eigen woorden uitleggen waarom Dagmars moeder vindt dat Dagmar al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heel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veel gedaan heeft.</a:t>
            </a:r>
          </a:p>
        </p:txBody>
      </p:sp>
      <p:pic>
        <p:nvPicPr>
          <p:cNvPr id="13" name="Afbeelding 90" descr="Groep zeven slaat teru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580" y="2914055"/>
            <a:ext cx="1836420" cy="28155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908050"/>
            <a:ext cx="48292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711240"/>
            <a:ext cx="648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Teamwoordenboek afmaken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Tijdens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lezen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 afmaken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5016000" y="2526698"/>
            <a:ext cx="648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114 t/m 120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13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Groep zeven slaat terug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1089" y="842994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112" y="3141404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3415549"/>
            <a:ext cx="498306" cy="47307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D8B766F9-A9D2-424F-A9B7-BDFBE081507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1266382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86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2845</TotalTime>
  <Words>996</Words>
  <Application>Microsoft Office PowerPoint</Application>
  <PresentationFormat>Widescreen</PresentationFormat>
  <Paragraphs>245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E.M. Baas</cp:lastModifiedBy>
  <cp:revision>197</cp:revision>
  <dcterms:created xsi:type="dcterms:W3CDTF">2017-07-26T14:05:48Z</dcterms:created>
  <dcterms:modified xsi:type="dcterms:W3CDTF">2022-09-01T09:44:20Z</dcterms:modified>
</cp:coreProperties>
</file>